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441" r:id="rId2"/>
    <p:sldId id="640" r:id="rId3"/>
    <p:sldId id="641" r:id="rId4"/>
    <p:sldId id="643" r:id="rId5"/>
    <p:sldId id="644" r:id="rId6"/>
    <p:sldId id="645" r:id="rId7"/>
    <p:sldId id="646" r:id="rId8"/>
    <p:sldId id="647" r:id="rId9"/>
    <p:sldId id="649" r:id="rId10"/>
    <p:sldId id="657" r:id="rId11"/>
    <p:sldId id="663" r:id="rId12"/>
    <p:sldId id="651" r:id="rId13"/>
    <p:sldId id="674" r:id="rId14"/>
    <p:sldId id="676" r:id="rId15"/>
    <p:sldId id="675" r:id="rId16"/>
    <p:sldId id="666" r:id="rId17"/>
    <p:sldId id="677" r:id="rId18"/>
    <p:sldId id="668" r:id="rId19"/>
    <p:sldId id="655" r:id="rId20"/>
    <p:sldId id="664" r:id="rId21"/>
    <p:sldId id="659" r:id="rId22"/>
    <p:sldId id="670" r:id="rId23"/>
    <p:sldId id="678" r:id="rId24"/>
    <p:sldId id="661" r:id="rId25"/>
    <p:sldId id="679" r:id="rId26"/>
    <p:sldId id="682" r:id="rId27"/>
    <p:sldId id="656" r:id="rId28"/>
    <p:sldId id="665" r:id="rId29"/>
    <p:sldId id="652" r:id="rId30"/>
    <p:sldId id="671" r:id="rId31"/>
    <p:sldId id="680" r:id="rId32"/>
    <p:sldId id="654" r:id="rId33"/>
    <p:sldId id="681" r:id="rId34"/>
    <p:sldId id="487" r:id="rId35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EAEAEA"/>
    <a:srgbClr val="FFFFFF"/>
    <a:srgbClr val="B8B2A9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8" autoAdjust="0"/>
    <p:restoredTop sz="93451" autoAdjust="0"/>
  </p:normalViewPr>
  <p:slideViewPr>
    <p:cSldViewPr snapToGrid="0" snapToObjects="1">
      <p:cViewPr varScale="1">
        <p:scale>
          <a:sx n="86" d="100"/>
          <a:sy n="86" d="100"/>
        </p:scale>
        <p:origin x="544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ai.google.com/research/NaturalQues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knowledge-nlp.github.io/aaai2023/" TargetMode="External"/><Relationship Id="rId4" Type="http://schemas.openxmlformats.org/officeDocument/2006/relationships/hyperlink" Target="https://github.com/zcgzcgzcg1/ACL2022_KnowledgeNLP_Tutorial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7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8.png"/><Relationship Id="rId4" Type="http://schemas.openxmlformats.org/officeDocument/2006/relationships/image" Target="../media/image38.jp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186392"/>
              </p:ext>
            </p:extLst>
          </p:nvPr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Understanding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048237"/>
              </p:ext>
            </p:extLst>
          </p:nvPr>
        </p:nvGraphicFramePr>
        <p:xfrm>
          <a:off x="5701558" y="2262777"/>
          <a:ext cx="6078070" cy="6385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06980"/>
              </p:ext>
            </p:extLst>
          </p:nvPr>
        </p:nvGraphicFramePr>
        <p:xfrm>
          <a:off x="1255061" y="7626446"/>
          <a:ext cx="4307073" cy="103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951" y="2174449"/>
            <a:ext cx="6588951" cy="4324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Generators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Retrievers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322"/>
              </p:ext>
            </p:extLst>
          </p:nvPr>
        </p:nvGraphicFramePr>
        <p:xfrm>
          <a:off x="1697066" y="2315197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5762107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7137126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7137126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5751521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7982062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6007850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7515776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7727028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6420186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5303938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580935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576004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5712197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5763569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6055000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586615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581684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5768992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6058520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7027955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GPT-3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10BD51-9618-8E7C-9CAC-28F3FE4F148C}"/>
              </a:ext>
            </a:extLst>
          </p:cNvPr>
          <p:cNvGrpSpPr/>
          <p:nvPr/>
        </p:nvGrpSpPr>
        <p:grpSpPr>
          <a:xfrm>
            <a:off x="479685" y="4997064"/>
            <a:ext cx="15215017" cy="3933326"/>
            <a:chOff x="479685" y="4997064"/>
            <a:chExt cx="15215017" cy="39333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EB3951-F582-F734-E556-2C1A1278009E}"/>
                </a:ext>
              </a:extLst>
            </p:cNvPr>
            <p:cNvSpPr/>
            <p:nvPr/>
          </p:nvSpPr>
          <p:spPr>
            <a:xfrm>
              <a:off x="479685" y="4997064"/>
              <a:ext cx="15215017" cy="386188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27570" y="5034965"/>
              <a:ext cx="4689210" cy="3895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45965" y="5019647"/>
              <a:ext cx="5773272" cy="37633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4248523" y="743352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10570166" y="8038238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Yu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https://github.com/zcgzcgzcg1/ACL2022_KnowledgeNLP_Tutorial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DDB7E-1EE6-4285-24CD-19E6AA6ED7FC}"/>
              </a:ext>
            </a:extLst>
          </p:cNvPr>
          <p:cNvSpPr/>
          <p:nvPr/>
        </p:nvSpPr>
        <p:spPr>
          <a:xfrm>
            <a:off x="9015377" y="534943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92DE1-ED9D-FC16-9F9B-C3AB0017C352}"/>
              </a:ext>
            </a:extLst>
          </p:cNvPr>
          <p:cNvSpPr/>
          <p:nvPr/>
        </p:nvSpPr>
        <p:spPr>
          <a:xfrm>
            <a:off x="8948098" y="5272352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BAD3F-AE35-4093-F345-A4402870C53F}"/>
              </a:ext>
            </a:extLst>
          </p:cNvPr>
          <p:cNvSpPr/>
          <p:nvPr/>
        </p:nvSpPr>
        <p:spPr>
          <a:xfrm>
            <a:off x="8875021" y="519615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9FE66A6-22E0-977B-8877-994129CD3084}"/>
              </a:ext>
            </a:extLst>
          </p:cNvPr>
          <p:cNvSpPr txBox="1">
            <a:spLocks/>
          </p:cNvSpPr>
          <p:nvPr/>
        </p:nvSpPr>
        <p:spPr bwMode="auto">
          <a:xfrm>
            <a:off x="8772775" y="1407547"/>
            <a:ext cx="681426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EC51B2F-63E3-2BD9-B079-2B0FA12FD48B}"/>
              </a:ext>
            </a:extLst>
          </p:cNvPr>
          <p:cNvSpPr txBox="1">
            <a:spLocks/>
          </p:cNvSpPr>
          <p:nvPr/>
        </p:nvSpPr>
        <p:spPr bwMode="auto">
          <a:xfrm>
            <a:off x="8772773" y="770237"/>
            <a:ext cx="6814269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Open-Book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instructions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E84F78-C1AD-6F47-2A64-72FC17A4DABB}"/>
              </a:ext>
            </a:extLst>
          </p:cNvPr>
          <p:cNvGrpSpPr/>
          <p:nvPr/>
        </p:nvGrpSpPr>
        <p:grpSpPr>
          <a:xfrm>
            <a:off x="8941740" y="2354722"/>
            <a:ext cx="6677093" cy="5476093"/>
            <a:chOff x="8941740" y="2354722"/>
            <a:chExt cx="6677093" cy="54760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B25F6B-CC1A-2A24-6405-5D103AEEFF0E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43A9E0-EE4D-8403-A8BC-3D81962C5773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5F1053-1457-D847-D687-4A72CB9ABF2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72FE3B2-77DF-DB53-BD46-BE5AC6130539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99A93-6BB7-E444-BA57-A87999D4ECD4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E84B6F-3396-C0CC-180C-B111FEDE065A}"/>
                </a:ext>
              </a:extLst>
            </p:cNvPr>
            <p:cNvSpPr/>
            <p:nvPr/>
          </p:nvSpPr>
          <p:spPr>
            <a:xfrm>
              <a:off x="11165212" y="5349436"/>
              <a:ext cx="2299316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A9E40-C3C6-E62A-C9A8-D96D2267B015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E7CA8E-2148-12A6-AA5F-ECDB4D18C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F40E323-D0A7-D0CD-91F2-ED2C3F8FC64B}"/>
                </a:ext>
              </a:extLst>
            </p:cNvPr>
            <p:cNvCxnSpPr>
              <a:stCxn id="43" idx="0"/>
              <a:endCxn id="14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030DD81-3301-7F17-7FCA-D0026037ED99}"/>
                </a:ext>
              </a:extLst>
            </p:cNvPr>
            <p:cNvSpPr/>
            <p:nvPr/>
          </p:nvSpPr>
          <p:spPr>
            <a:xfrm>
              <a:off x="11062558" y="700498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693B08C-5AAE-2FA3-C0E7-01ADC6F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D62539E8-F2D3-625F-2683-7E0E2EF80700}"/>
                </a:ext>
              </a:extLst>
            </p:cNvPr>
            <p:cNvCxnSpPr>
              <a:cxnSpLocks/>
              <a:stCxn id="41" idx="2"/>
              <a:endCxn id="57" idx="1"/>
            </p:cNvCxnSpPr>
            <p:nvPr/>
          </p:nvCxnSpPr>
          <p:spPr>
            <a:xfrm rot="16200000" flipH="1">
              <a:off x="9918764" y="6274106"/>
              <a:ext cx="110527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F1BF2BF-0AA0-CBA6-37BA-74BB16AA4202}"/>
                </a:ext>
              </a:extLst>
            </p:cNvPr>
            <p:cNvCxnSpPr>
              <a:cxnSpLocks/>
              <a:stCxn id="57" idx="3"/>
              <a:endCxn id="42" idx="2"/>
            </p:cNvCxnSpPr>
            <p:nvPr/>
          </p:nvCxnSpPr>
          <p:spPr>
            <a:xfrm flipV="1">
              <a:off x="14182165" y="6312622"/>
              <a:ext cx="472801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804103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86AB-2FA3-2A27-C5C2-AFCAD408BEE3}"/>
              </a:ext>
            </a:extLst>
          </p:cNvPr>
          <p:cNvSpPr txBox="1"/>
          <p:nvPr/>
        </p:nvSpPr>
        <p:spPr>
          <a:xfrm>
            <a:off x="14654965" y="6572545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16047</TotalTime>
  <Words>3597</Words>
  <Application>Microsoft Macintosh PowerPoint</Application>
  <PresentationFormat>Custom</PresentationFormat>
  <Paragraphs>1076</Paragraphs>
  <Slides>34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Retrieved Passages vs Generated Passages</vt:lpstr>
      <vt:lpstr>Why not use GPT-3 to directly generate the answer? </vt:lpstr>
      <vt:lpstr>GenRead: Supervised Learning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2003</cp:revision>
  <cp:lastPrinted>2016-04-21T19:59:33Z</cp:lastPrinted>
  <dcterms:created xsi:type="dcterms:W3CDTF">2013-10-17T20:28:19Z</dcterms:created>
  <dcterms:modified xsi:type="dcterms:W3CDTF">2023-02-18T02:02:46Z</dcterms:modified>
</cp:coreProperties>
</file>